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52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20.png"/><Relationship Id="rId4" Type="http://schemas.openxmlformats.org/officeDocument/2006/relationships/image" Target="../media/image67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2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2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2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2.png"/><Relationship Id="rId7" Type="http://schemas.openxmlformats.org/officeDocument/2006/relationships/image" Target="../media/image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6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0.png"/><Relationship Id="rId5" Type="http://schemas.openxmlformats.org/officeDocument/2006/relationships/image" Target="../media/image62.png"/><Relationship Id="rId10" Type="http://schemas.openxmlformats.org/officeDocument/2006/relationships/image" Target="../media/image1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618" y="-97533"/>
            <a:ext cx="1253012" cy="10864028"/>
            <a:chOff x="-261618" y="-97533"/>
            <a:chExt cx="1253012" cy="10864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1618" y="-97533"/>
              <a:ext cx="1253012" cy="10864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8647" y="-97533"/>
            <a:ext cx="7395525" cy="10864028"/>
            <a:chOff x="11068647" y="-97533"/>
            <a:chExt cx="7395525" cy="10864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647" y="-97533"/>
              <a:ext cx="7395525" cy="108640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031" y="1923227"/>
            <a:ext cx="8796813" cy="28963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1747" y="7451633"/>
            <a:ext cx="6625545" cy="18716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30287" y="579336"/>
            <a:ext cx="2539080" cy="6223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6278" y="1103573"/>
            <a:ext cx="2229422" cy="7684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516" y="1740984"/>
            <a:ext cx="3224516" cy="861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52443" y="2388601"/>
            <a:ext cx="5890414" cy="5026442"/>
            <a:chOff x="3252443" y="2388601"/>
            <a:chExt cx="5890414" cy="5026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2443" y="2388601"/>
              <a:ext cx="5890414" cy="50264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0210" y="2379077"/>
            <a:ext cx="6234805" cy="5351244"/>
            <a:chOff x="9350210" y="2379077"/>
            <a:chExt cx="6234805" cy="5351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0210" y="2379077"/>
              <a:ext cx="6234805" cy="53512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4971" y="8163000"/>
            <a:ext cx="11570487" cy="10797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36137" y="1448497"/>
            <a:ext cx="8584127" cy="311738"/>
            <a:chOff x="12636137" y="1448497"/>
            <a:chExt cx="8584127" cy="311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636137" y="1448497"/>
              <a:ext cx="8584127" cy="3117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5789890" y="7415316"/>
            <a:ext cx="2319793" cy="8120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6278" y="1103573"/>
            <a:ext cx="2229422" cy="7684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516" y="1740984"/>
            <a:ext cx="3224516" cy="861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0572" y="5635782"/>
            <a:ext cx="9062072" cy="1656981"/>
            <a:chOff x="720572" y="5635782"/>
            <a:chExt cx="9062072" cy="1656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572" y="5635782"/>
              <a:ext cx="9062072" cy="1656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3018" y="2037163"/>
            <a:ext cx="8584127" cy="311738"/>
            <a:chOff x="13373018" y="2037163"/>
            <a:chExt cx="8584127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373018" y="2037163"/>
              <a:ext cx="8584127" cy="311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526771" y="8003983"/>
            <a:ext cx="2319793" cy="812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59969" y="3286932"/>
            <a:ext cx="7213072" cy="4697699"/>
            <a:chOff x="10059969" y="3286932"/>
            <a:chExt cx="7213072" cy="46976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9969" y="3286932"/>
              <a:ext cx="7213072" cy="4697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572" y="3609079"/>
            <a:ext cx="9062072" cy="1601964"/>
            <a:chOff x="720572" y="3609079"/>
            <a:chExt cx="9062072" cy="16019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572" y="3609079"/>
              <a:ext cx="9062072" cy="1601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846" y="452388"/>
            <a:ext cx="988976" cy="5020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0187" y="1096911"/>
            <a:ext cx="2707539" cy="8819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3906" y="9411696"/>
            <a:ext cx="1891396" cy="5497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1792" y="1996487"/>
            <a:ext cx="8550927" cy="1167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67556" y="1993257"/>
            <a:ext cx="8584127" cy="311738"/>
            <a:chOff x="11267556" y="1993257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1267556" y="1993257"/>
              <a:ext cx="8584127" cy="3117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4421309" y="7960077"/>
            <a:ext cx="2319793" cy="812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154" y="5659478"/>
            <a:ext cx="11965518" cy="27565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678" y="3159049"/>
            <a:ext cx="11218889" cy="22331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515" y="452388"/>
            <a:ext cx="2056272" cy="500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3906" y="9411696"/>
            <a:ext cx="1851224" cy="5497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706" y="1950611"/>
            <a:ext cx="8986212" cy="8868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06688" y="6596347"/>
            <a:ext cx="2053424" cy="2448213"/>
            <a:chOff x="14206688" y="6596347"/>
            <a:chExt cx="2053424" cy="24482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6688" y="6596347"/>
              <a:ext cx="2053424" cy="2448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93221" y="1486592"/>
            <a:ext cx="8584127" cy="311738"/>
            <a:chOff x="12593221" y="1486592"/>
            <a:chExt cx="8584127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593221" y="1486592"/>
              <a:ext cx="8584127" cy="311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746974" y="7453412"/>
            <a:ext cx="2319793" cy="8120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0135" y="2794287"/>
            <a:ext cx="13770157" cy="3833223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91CDA431-BFEF-137B-F916-9FA933FD7F4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6802" y="862575"/>
            <a:ext cx="3136451" cy="7524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515" y="452388"/>
            <a:ext cx="2056272" cy="500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3906" y="9411696"/>
            <a:ext cx="1891396" cy="5497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040" y="2234059"/>
            <a:ext cx="4866250" cy="861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754" y="3245487"/>
            <a:ext cx="12116718" cy="38332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3221" y="1486592"/>
            <a:ext cx="8584127" cy="311738"/>
            <a:chOff x="12593221" y="1486592"/>
            <a:chExt cx="8584127" cy="311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593221" y="1486592"/>
              <a:ext cx="8584127" cy="3117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746974" y="7453412"/>
            <a:ext cx="2319793" cy="8120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5488" y="6773534"/>
            <a:ext cx="1937337" cy="2301242"/>
            <a:chOff x="14135488" y="6773534"/>
            <a:chExt cx="1937337" cy="2301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35488" y="6773534"/>
              <a:ext cx="1937337" cy="2301242"/>
            </a:xfrm>
            <a:prstGeom prst="rect">
              <a:avLst/>
            </a:prstGeom>
          </p:spPr>
        </p:pic>
      </p:grpSp>
      <p:pic>
        <p:nvPicPr>
          <p:cNvPr id="11" name="Object 4">
            <a:extLst>
              <a:ext uri="{FF2B5EF4-FFF2-40B4-BE49-F238E27FC236}">
                <a16:creationId xmlns:a16="http://schemas.microsoft.com/office/drawing/2014/main" id="{C3AB47F1-9791-24C9-0178-A18DA4C0188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6802" y="887200"/>
            <a:ext cx="3276165" cy="7524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515" y="452388"/>
            <a:ext cx="2056272" cy="500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02" y="862575"/>
            <a:ext cx="3257117" cy="7524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3906" y="9411696"/>
            <a:ext cx="1891396" cy="5497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5059" y="1988573"/>
            <a:ext cx="14337298" cy="1642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916" y="3001906"/>
            <a:ext cx="13884300" cy="4126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3221" y="1486592"/>
            <a:ext cx="8584127" cy="311738"/>
            <a:chOff x="12593221" y="1486592"/>
            <a:chExt cx="8584127" cy="311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593221" y="1486592"/>
              <a:ext cx="8584127" cy="3117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746974" y="7453412"/>
            <a:ext cx="2319793" cy="8120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17857" y="6863067"/>
            <a:ext cx="1683523" cy="2244368"/>
            <a:chOff x="14717857" y="6863067"/>
            <a:chExt cx="1683523" cy="2244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17857" y="6863067"/>
              <a:ext cx="1683523" cy="2244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3466" y="3063911"/>
            <a:ext cx="6921982" cy="5073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61432" y="5394588"/>
            <a:ext cx="8584127" cy="311738"/>
            <a:chOff x="10161432" y="5394588"/>
            <a:chExt cx="8584127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1432" y="5394588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79838" y="5394588"/>
            <a:ext cx="8584127" cy="311738"/>
            <a:chOff x="-5279838" y="5394588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79838" y="5394588"/>
              <a:ext cx="8584127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6190" y="4025397"/>
            <a:ext cx="14663913" cy="6323810"/>
            <a:chOff x="4076190" y="4025397"/>
            <a:chExt cx="14663913" cy="6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6190" y="4025397"/>
              <a:ext cx="14663913" cy="6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098" y="721021"/>
            <a:ext cx="5384291" cy="2116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1746" y="1467549"/>
            <a:ext cx="8584127" cy="311738"/>
            <a:chOff x="10031746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1746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4193398" y="8489218"/>
            <a:ext cx="1615942" cy="9678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49245" y="6246556"/>
            <a:ext cx="6810274" cy="2079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9365" y="4025397"/>
            <a:ext cx="9396349" cy="6260317"/>
            <a:chOff x="8889365" y="4025397"/>
            <a:chExt cx="9396349" cy="6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9365" y="4025397"/>
              <a:ext cx="9396349" cy="626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254733"/>
            <a:ext cx="18355938" cy="5500861"/>
            <a:chOff x="-13769" y="-254733"/>
            <a:chExt cx="18355938" cy="5500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254733"/>
              <a:ext cx="18355938" cy="55008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7123" y="1405942"/>
            <a:ext cx="3479198" cy="1524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1750" y="2745164"/>
            <a:ext cx="4751498" cy="5521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9247" y="11416592"/>
            <a:ext cx="6459208" cy="311738"/>
            <a:chOff x="8469247" y="11416592"/>
            <a:chExt cx="6459208" cy="311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469247" y="11416592"/>
              <a:ext cx="6459208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0590" y="-1725577"/>
            <a:ext cx="6416523" cy="311738"/>
            <a:chOff x="8490590" y="-1725577"/>
            <a:chExt cx="6416523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90590" y="-1725577"/>
              <a:ext cx="6416523" cy="311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32276" y="1914952"/>
            <a:ext cx="4538512" cy="6812026"/>
            <a:chOff x="2232276" y="1914952"/>
            <a:chExt cx="4538512" cy="68120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2276" y="1914952"/>
              <a:ext cx="4538512" cy="6812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5137" y="0"/>
            <a:ext cx="3923810" cy="10952381"/>
            <a:chOff x="-335137" y="0"/>
            <a:chExt cx="3923810" cy="10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5137" y="0"/>
              <a:ext cx="3923810" cy="10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3726" y="1118336"/>
            <a:ext cx="10469114" cy="1078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364" y="5025402"/>
            <a:ext cx="9459250" cy="18874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547595" y="8065415"/>
            <a:ext cx="2277707" cy="8120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93221" y="1486592"/>
            <a:ext cx="8584127" cy="311738"/>
            <a:chOff x="12593221" y="1486592"/>
            <a:chExt cx="8584127" cy="311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593221" y="1486592"/>
              <a:ext cx="8584127" cy="3117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2773" y="2997983"/>
            <a:ext cx="12061498" cy="14659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846" y="452388"/>
            <a:ext cx="738776" cy="6159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13906" y="9411696"/>
            <a:ext cx="1801510" cy="5483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5746974" y="7453412"/>
            <a:ext cx="2319793" cy="812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9191" y="1108623"/>
            <a:ext cx="2453956" cy="762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5339053" y="7560078"/>
            <a:ext cx="2319793" cy="8120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35287" y="1337637"/>
            <a:ext cx="9084153" cy="311738"/>
            <a:chOff x="11935287" y="1337637"/>
            <a:chExt cx="9084153" cy="3117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935287" y="1337637"/>
              <a:ext cx="9084153" cy="3117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478" y="2198621"/>
            <a:ext cx="3361031" cy="861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4417" y="5611637"/>
            <a:ext cx="6171429" cy="2884662"/>
            <a:chOff x="1314417" y="5611637"/>
            <a:chExt cx="6171429" cy="28846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417" y="5611637"/>
              <a:ext cx="6171429" cy="28846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417" y="3527207"/>
            <a:ext cx="6171429" cy="1088076"/>
            <a:chOff x="1314417" y="3527207"/>
            <a:chExt cx="6171429" cy="1088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417" y="3527207"/>
              <a:ext cx="6171429" cy="1088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8095" y="3527207"/>
            <a:ext cx="6433693" cy="5312224"/>
            <a:chOff x="8838095" y="3527207"/>
            <a:chExt cx="6433693" cy="53122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8095" y="3527207"/>
              <a:ext cx="6433693" cy="53122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13906" y="9411696"/>
            <a:ext cx="1841643" cy="5483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9191" y="1108623"/>
            <a:ext cx="2453956" cy="762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5339053" y="7560078"/>
            <a:ext cx="2319793" cy="8120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35287" y="1337637"/>
            <a:ext cx="9084153" cy="311738"/>
            <a:chOff x="11935287" y="1337637"/>
            <a:chExt cx="9084153" cy="3117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935287" y="1337637"/>
              <a:ext cx="9084153" cy="3117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478" y="2198621"/>
            <a:ext cx="3373802" cy="8619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06706" y="709524"/>
            <a:ext cx="4979863" cy="4672308"/>
            <a:chOff x="10806706" y="709524"/>
            <a:chExt cx="4979863" cy="46723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6706" y="709524"/>
              <a:ext cx="4979863" cy="4672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43420" y="5142857"/>
            <a:ext cx="5239012" cy="5115915"/>
            <a:chOff x="10143420" y="5142857"/>
            <a:chExt cx="5239012" cy="51159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3420" y="5142857"/>
              <a:ext cx="5239012" cy="5115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2667" y="3429685"/>
            <a:ext cx="6171429" cy="2335915"/>
            <a:chOff x="1172667" y="3429685"/>
            <a:chExt cx="6171429" cy="23359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667" y="3429685"/>
              <a:ext cx="6171429" cy="23359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2667" y="6312969"/>
            <a:ext cx="6171429" cy="1411470"/>
            <a:chOff x="1172667" y="6312969"/>
            <a:chExt cx="6171429" cy="14114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667" y="6312969"/>
              <a:ext cx="6171429" cy="141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9192" y="1102421"/>
            <a:ext cx="2473022" cy="7752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5337234" y="7562021"/>
            <a:ext cx="2319669" cy="808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35287" y="1337637"/>
            <a:ext cx="9084153" cy="311738"/>
            <a:chOff x="11935287" y="1337637"/>
            <a:chExt cx="9084153" cy="3117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935287" y="1337637"/>
              <a:ext cx="9084153" cy="3117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916" y="2198621"/>
            <a:ext cx="4715869" cy="8495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859" y="452388"/>
            <a:ext cx="1310738" cy="511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7390" y="3382677"/>
            <a:ext cx="6171429" cy="4181798"/>
            <a:chOff x="1437390" y="3382677"/>
            <a:chExt cx="6171429" cy="41817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390" y="3382677"/>
              <a:ext cx="6171429" cy="4181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0248" y="920948"/>
            <a:ext cx="6171429" cy="3870624"/>
            <a:chOff x="8180248" y="920948"/>
            <a:chExt cx="6171429" cy="38706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0248" y="920948"/>
              <a:ext cx="6171429" cy="3870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8343" y="5632867"/>
            <a:ext cx="6171429" cy="3863217"/>
            <a:chOff x="8218343" y="5632867"/>
            <a:chExt cx="6171429" cy="38632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8343" y="5632867"/>
              <a:ext cx="6171429" cy="386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4858" y="3360524"/>
            <a:ext cx="4446532" cy="5331301"/>
            <a:chOff x="834858" y="3360524"/>
            <a:chExt cx="4446532" cy="5331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58" y="3360524"/>
              <a:ext cx="4446532" cy="5331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78227" y="3131952"/>
            <a:ext cx="4164630" cy="5559872"/>
            <a:chOff x="4978227" y="3131952"/>
            <a:chExt cx="4164630" cy="5559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227" y="3131952"/>
              <a:ext cx="4164630" cy="55598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30077" y="1130305"/>
            <a:ext cx="1377334" cy="5909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573" y="1106097"/>
            <a:ext cx="2342288" cy="768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56082" y="1497181"/>
            <a:ext cx="4256531" cy="5254841"/>
            <a:chOff x="9356082" y="1497181"/>
            <a:chExt cx="4256531" cy="52548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6082" y="1497181"/>
              <a:ext cx="4256531" cy="5254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4273" y="633334"/>
            <a:ext cx="3591092" cy="4433333"/>
            <a:chOff x="13434273" y="633334"/>
            <a:chExt cx="3591092" cy="44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34273" y="633334"/>
              <a:ext cx="3591092" cy="44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34273" y="5066667"/>
            <a:ext cx="3601983" cy="4434649"/>
            <a:chOff x="13434273" y="5066667"/>
            <a:chExt cx="3601983" cy="4434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4273" y="5066667"/>
              <a:ext cx="3601983" cy="44346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602" y="2198621"/>
            <a:ext cx="4732993" cy="857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3018" y="2037163"/>
            <a:ext cx="8584127" cy="311738"/>
            <a:chOff x="13373018" y="2037163"/>
            <a:chExt cx="8584127" cy="3117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3373018" y="2037163"/>
              <a:ext cx="8584127" cy="31173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526771" y="8003983"/>
            <a:ext cx="2319793" cy="8120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0607" y="1680263"/>
            <a:ext cx="5691387" cy="3905201"/>
            <a:chOff x="1790607" y="1680263"/>
            <a:chExt cx="5691387" cy="39052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607" y="1680263"/>
              <a:ext cx="5691387" cy="3905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062926"/>
            <a:ext cx="3825688" cy="4228346"/>
            <a:chOff x="9142857" y="1062926"/>
            <a:chExt cx="3825688" cy="4228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062926"/>
              <a:ext cx="3825688" cy="422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36233" y="1062926"/>
            <a:ext cx="3876444" cy="4233727"/>
            <a:chOff x="12936233" y="1062926"/>
            <a:chExt cx="3876444" cy="4233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6233" y="1062926"/>
              <a:ext cx="3876444" cy="4233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6329" y="5288941"/>
            <a:ext cx="3802854" cy="4150373"/>
            <a:chOff x="9166329" y="5288941"/>
            <a:chExt cx="3802854" cy="41503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6329" y="5288941"/>
              <a:ext cx="3802854" cy="4150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68545" y="5291272"/>
            <a:ext cx="3844131" cy="4198437"/>
            <a:chOff x="12968545" y="5291272"/>
            <a:chExt cx="3844131" cy="41984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8545" y="5291272"/>
              <a:ext cx="3844131" cy="4198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0607" y="5600095"/>
            <a:ext cx="5691387" cy="3747725"/>
            <a:chOff x="1790607" y="5600095"/>
            <a:chExt cx="5691387" cy="37477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607" y="5600095"/>
              <a:ext cx="5691387" cy="37477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8228" y="861690"/>
            <a:ext cx="4782992" cy="8495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73018" y="2037163"/>
            <a:ext cx="8584127" cy="311738"/>
            <a:chOff x="13373018" y="2037163"/>
            <a:chExt cx="8584127" cy="3117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3373018" y="2037163"/>
              <a:ext cx="8584127" cy="3117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526771" y="8003983"/>
            <a:ext cx="2319793" cy="812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859" y="452388"/>
            <a:ext cx="1311043" cy="510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6278" y="1103573"/>
            <a:ext cx="2229422" cy="7684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3906" y="9411696"/>
            <a:ext cx="1841643" cy="548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00977" y="6415112"/>
            <a:ext cx="5132356" cy="1036442"/>
            <a:chOff x="2200977" y="6415112"/>
            <a:chExt cx="5132356" cy="10364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977" y="6415112"/>
              <a:ext cx="5132356" cy="10364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0977" y="5142857"/>
            <a:ext cx="5059832" cy="985160"/>
            <a:chOff x="2200977" y="5142857"/>
            <a:chExt cx="5059832" cy="985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0977" y="5142857"/>
              <a:ext cx="5059832" cy="98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9073" y="3646238"/>
            <a:ext cx="6152381" cy="1060099"/>
            <a:chOff x="2239073" y="3646238"/>
            <a:chExt cx="6152381" cy="10600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9073" y="3646238"/>
              <a:ext cx="6152381" cy="10600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516" y="2198621"/>
            <a:ext cx="3224516" cy="861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7863" y="1953401"/>
            <a:ext cx="7314487" cy="6378913"/>
            <a:chOff x="9297863" y="1953401"/>
            <a:chExt cx="7314487" cy="6378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7863" y="1953401"/>
              <a:ext cx="7314487" cy="6378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3018" y="1502784"/>
            <a:ext cx="8584127" cy="311738"/>
            <a:chOff x="13373018" y="1502784"/>
            <a:chExt cx="8584127" cy="3117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3373018" y="1502784"/>
              <a:ext cx="8584127" cy="3117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6526771" y="7469604"/>
            <a:ext cx="2319793" cy="812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이건호</cp:lastModifiedBy>
  <cp:revision>3</cp:revision>
  <dcterms:created xsi:type="dcterms:W3CDTF">2023-04-09T20:34:09Z</dcterms:created>
  <dcterms:modified xsi:type="dcterms:W3CDTF">2023-04-09T11:49:02Z</dcterms:modified>
</cp:coreProperties>
</file>